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338" r:id="rId6"/>
    <p:sldId id="339" r:id="rId7"/>
    <p:sldId id="340" r:id="rId8"/>
    <p:sldId id="341" r:id="rId9"/>
    <p:sldId id="346" r:id="rId10"/>
    <p:sldId id="342" r:id="rId11"/>
    <p:sldId id="343" r:id="rId12"/>
    <p:sldId id="344" r:id="rId13"/>
    <p:sldId id="345" r:id="rId14"/>
    <p:sldId id="335" r:id="rId15"/>
    <p:sldId id="34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282329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TMDB Movie Data Analysis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dirty="0" smtClean="0"/>
              <a:t>By Bharathwaj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removing outliers: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2336873"/>
            <a:ext cx="6283234" cy="373735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74728" y="2336873"/>
            <a:ext cx="4700058" cy="3599316"/>
          </a:xfrm>
        </p:spPr>
        <p:txBody>
          <a:bodyPr/>
          <a:lstStyle/>
          <a:p>
            <a:r>
              <a:rPr lang="en-US" dirty="0" smtClean="0"/>
              <a:t>From the graph we can see that outliers are removed.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production companies need to focus more on action films because we can see more action films are there in top 10 </a:t>
            </a:r>
            <a:r>
              <a:rPr lang="en-US" dirty="0" smtClean="0"/>
              <a:t>films revenue.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They need to focus more on Action, Adventure and Science fiction films so that it may run good in the box office.</a:t>
            </a:r>
            <a:endParaRPr lang="en-US" dirty="0"/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Movies that cost over $100 million can still fail, why so? Movie lovers might have different interests.</a:t>
            </a:r>
          </a:p>
          <a:p>
            <a:pPr algn="just"/>
            <a:r>
              <a:rPr lang="en-US" dirty="0"/>
              <a:t>A production company wants to analyze a movie dataset to identify what kind of movies perform well in cinemas, which genres they belong to, and so on. It will help the company predict if a movie will be a commercial success, if the movie will be highly rated,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data into python notebook and displaying first 50 movies from dataset: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5" y="2076995"/>
            <a:ext cx="4572386" cy="448056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First loaded the dataset into python jupyter notebook.</a:t>
            </a:r>
          </a:p>
          <a:p>
            <a:r>
              <a:rPr lang="en-US" dirty="0" smtClean="0"/>
              <a:t>By using info() function we got the columns and rows details.</a:t>
            </a:r>
          </a:p>
          <a:p>
            <a:r>
              <a:rPr lang="en-US" dirty="0" smtClean="0"/>
              <a:t>For fetching title, genres of  first 50 movies from dataset used head()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3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nulls and performing null value treatment: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142309"/>
            <a:ext cx="3854583" cy="445443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Identified the nulls in the dataframe</a:t>
            </a:r>
            <a:r>
              <a:rPr lang="en-US" dirty="0"/>
              <a:t> </a:t>
            </a:r>
            <a:r>
              <a:rPr lang="en-US" dirty="0" smtClean="0"/>
              <a:t>using isnull().sum() function.</a:t>
            </a:r>
          </a:p>
          <a:p>
            <a:r>
              <a:rPr lang="en-US" dirty="0" smtClean="0"/>
              <a:t>Replaced the null values with the mode using fillna()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8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the rows with value 0 from budget and revenue columns: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" y="2142309"/>
            <a:ext cx="4572000" cy="448056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 removing the values 0 from both columns I have used drop function with a condition so that it will drop the values that are zero.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9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movies based on revenue: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" y="2336574"/>
            <a:ext cx="6152606" cy="40381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9414" y="2336573"/>
            <a:ext cx="4700058" cy="3599316"/>
          </a:xfrm>
        </p:spPr>
        <p:txBody>
          <a:bodyPr/>
          <a:lstStyle/>
          <a:p>
            <a:r>
              <a:rPr lang="en-US" dirty="0" smtClean="0"/>
              <a:t>Here we can see avatar is top movie with the highest revenue generated and it is Action genre.</a:t>
            </a:r>
          </a:p>
        </p:txBody>
      </p:sp>
    </p:spTree>
    <p:extLst>
      <p:ext uri="{BB962C8B-B14F-4D97-AF65-F5344CB8AC3E}">
        <p14:creationId xmlns:p14="http://schemas.microsoft.com/office/powerpoint/2010/main" val="10001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Popularities of movies related with movie budget: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0" y="2193108"/>
            <a:ext cx="4740765" cy="420769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Yes the popularity of movie is related to budget.</a:t>
            </a:r>
          </a:p>
          <a:p>
            <a:r>
              <a:rPr lang="en-US" dirty="0" smtClean="0"/>
              <a:t>As we can see as budget increase popularity also increasing.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25 production companies based on the number of movies they have produced: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2259874"/>
            <a:ext cx="6443210" cy="3866606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017975" y="2413113"/>
            <a:ext cx="4700058" cy="3599316"/>
          </a:xfrm>
        </p:spPr>
        <p:txBody>
          <a:bodyPr/>
          <a:lstStyle/>
          <a:p>
            <a:r>
              <a:rPr lang="en-US" dirty="0" smtClean="0"/>
              <a:t>Here taken the count of all production companies using value counts function.</a:t>
            </a:r>
          </a:p>
          <a:p>
            <a:r>
              <a:rPr lang="en-US" dirty="0" smtClean="0"/>
              <a:t>We can see paramount picture production company has highest number of movies with 351</a:t>
            </a:r>
          </a:p>
        </p:txBody>
      </p:sp>
    </p:spTree>
    <p:extLst>
      <p:ext uri="{BB962C8B-B14F-4D97-AF65-F5344CB8AC3E}">
        <p14:creationId xmlns:p14="http://schemas.microsoft.com/office/powerpoint/2010/main" val="35542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outliers: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8968" y="2480565"/>
            <a:ext cx="4700058" cy="3599316"/>
          </a:xfrm>
        </p:spPr>
        <p:txBody>
          <a:bodyPr/>
          <a:lstStyle/>
          <a:p>
            <a:r>
              <a:rPr lang="en-US" dirty="0" smtClean="0"/>
              <a:t>Here we can see there are outliers on the upper fence of the graph.</a:t>
            </a:r>
          </a:p>
          <a:p>
            <a:r>
              <a:rPr lang="en-US" dirty="0" smtClean="0"/>
              <a:t>For removing the outliers used IQR method.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2435344"/>
            <a:ext cx="6021977" cy="3644537"/>
          </a:xfrm>
        </p:spPr>
      </p:pic>
    </p:spTree>
    <p:extLst>
      <p:ext uri="{BB962C8B-B14F-4D97-AF65-F5344CB8AC3E}">
        <p14:creationId xmlns:p14="http://schemas.microsoft.com/office/powerpoint/2010/main" val="33836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0</TotalTime>
  <Words>397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Berlin</vt:lpstr>
      <vt:lpstr>TMDB Movie Data Analysis</vt:lpstr>
      <vt:lpstr>Description:</vt:lpstr>
      <vt:lpstr>Loading data into python notebook and displaying first 50 movies from dataset:</vt:lpstr>
      <vt:lpstr>Identifying nulls and performing null value treatment:</vt:lpstr>
      <vt:lpstr>Removing the rows with value 0 from budget and revenue columns:</vt:lpstr>
      <vt:lpstr>Top 10 movies based on revenue:</vt:lpstr>
      <vt:lpstr>Popularities of movies related with movie budget:</vt:lpstr>
      <vt:lpstr>Top 25 production companies based on the number of movies they have produced:</vt:lpstr>
      <vt:lpstr>Identifying outliers:</vt:lpstr>
      <vt:lpstr>After removing outliers: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2023-07-19T01:59:30Z</dcterms:created>
  <dcterms:modified xsi:type="dcterms:W3CDTF">2023-07-20T16:47:09Z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